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ShowLst>
    <p:custShow name="Alternate Presentatio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691" autoAdjust="0"/>
    <p:restoredTop sz="94706" autoAdjust="0"/>
  </p:normalViewPr>
  <p:slideViewPr>
    <p:cSldViewPr>
      <p:cViewPr>
        <p:scale>
          <a:sx n="81" d="100"/>
          <a:sy n="81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9BF36-476D-4A62-866D-E54A31829AA8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AD824E-4E52-4089-AE8F-4CEEF6AFF9E3}">
      <dgm:prSet/>
      <dgm:spPr/>
      <dgm:t>
        <a:bodyPr/>
        <a:lstStyle/>
        <a:p>
          <a:pPr rtl="0"/>
          <a:r>
            <a:rPr lang="en-US" smtClean="0"/>
            <a:t>Select a lot</a:t>
          </a:r>
          <a:endParaRPr lang="en-US"/>
        </a:p>
      </dgm:t>
    </dgm:pt>
    <dgm:pt modelId="{2DC8AEF0-AEB8-426F-9FDE-FC300C3E4307}" type="parTrans" cxnId="{D5D2B1C6-9A94-4DF0-B231-2655675A38C4}">
      <dgm:prSet/>
      <dgm:spPr/>
      <dgm:t>
        <a:bodyPr/>
        <a:lstStyle/>
        <a:p>
          <a:endParaRPr lang="en-US"/>
        </a:p>
      </dgm:t>
    </dgm:pt>
    <dgm:pt modelId="{26C9BADC-FC57-49EC-9A17-7B376757B32D}" type="sibTrans" cxnId="{D5D2B1C6-9A94-4DF0-B231-2655675A38C4}">
      <dgm:prSet/>
      <dgm:spPr/>
      <dgm:t>
        <a:bodyPr/>
        <a:lstStyle/>
        <a:p>
          <a:endParaRPr lang="en-US"/>
        </a:p>
      </dgm:t>
    </dgm:pt>
    <dgm:pt modelId="{C0E72FD2-2626-4A39-8062-96EEB9869D88}">
      <dgm:prSet/>
      <dgm:spPr/>
      <dgm:t>
        <a:bodyPr/>
        <a:lstStyle/>
        <a:p>
          <a:pPr rtl="0"/>
          <a:r>
            <a:rPr lang="en-US" smtClean="0"/>
            <a:t>Select a home design</a:t>
          </a:r>
          <a:endParaRPr lang="en-US"/>
        </a:p>
      </dgm:t>
    </dgm:pt>
    <dgm:pt modelId="{6B189763-CF19-4DC9-B374-F3EC534194DF}" type="parTrans" cxnId="{8707E451-73A8-4ADF-A57A-7CF91C3626FD}">
      <dgm:prSet/>
      <dgm:spPr/>
      <dgm:t>
        <a:bodyPr/>
        <a:lstStyle/>
        <a:p>
          <a:endParaRPr lang="en-US"/>
        </a:p>
      </dgm:t>
    </dgm:pt>
    <dgm:pt modelId="{370AD64B-DA62-4711-A1F0-1E97F74D245B}" type="sibTrans" cxnId="{8707E451-73A8-4ADF-A57A-7CF91C3626FD}">
      <dgm:prSet/>
      <dgm:spPr/>
      <dgm:t>
        <a:bodyPr/>
        <a:lstStyle/>
        <a:p>
          <a:endParaRPr lang="en-US"/>
        </a:p>
      </dgm:t>
    </dgm:pt>
    <dgm:pt modelId="{13A433F7-FBD8-4189-8048-581A49BA5900}">
      <dgm:prSet/>
      <dgm:spPr/>
      <dgm:t>
        <a:bodyPr/>
        <a:lstStyle/>
        <a:p>
          <a:pPr rtl="0"/>
          <a:r>
            <a:rPr lang="en-US" smtClean="0"/>
            <a:t>Put $12,000 down to hold lot</a:t>
          </a:r>
          <a:endParaRPr lang="en-US"/>
        </a:p>
      </dgm:t>
    </dgm:pt>
    <dgm:pt modelId="{26F1D932-0740-43F0-A727-C94F865BEFFF}" type="parTrans" cxnId="{939530E4-9CBE-432B-BFC1-EF1061A55F35}">
      <dgm:prSet/>
      <dgm:spPr/>
      <dgm:t>
        <a:bodyPr/>
        <a:lstStyle/>
        <a:p>
          <a:endParaRPr lang="en-US"/>
        </a:p>
      </dgm:t>
    </dgm:pt>
    <dgm:pt modelId="{D612987A-0FF4-401A-8BC4-8DE68982F10A}" type="sibTrans" cxnId="{939530E4-9CBE-432B-BFC1-EF1061A55F35}">
      <dgm:prSet/>
      <dgm:spPr/>
      <dgm:t>
        <a:bodyPr/>
        <a:lstStyle/>
        <a:p>
          <a:endParaRPr lang="en-US"/>
        </a:p>
      </dgm:t>
    </dgm:pt>
    <dgm:pt modelId="{62B71474-2812-4814-B1FB-3A98C4CE366A}">
      <dgm:prSet/>
      <dgm:spPr/>
      <dgm:t>
        <a:bodyPr/>
        <a:lstStyle/>
        <a:p>
          <a:pPr rtl="0"/>
          <a:r>
            <a:rPr lang="en-US" smtClean="0"/>
            <a:t>Secure financing</a:t>
          </a:r>
          <a:endParaRPr lang="en-US"/>
        </a:p>
      </dgm:t>
    </dgm:pt>
    <dgm:pt modelId="{935A53C6-A0F1-4AFE-8A88-3243F9A2FABA}" type="parTrans" cxnId="{D5C19AC7-4E94-4C58-95AE-DAB50A8E9A3B}">
      <dgm:prSet/>
      <dgm:spPr/>
      <dgm:t>
        <a:bodyPr/>
        <a:lstStyle/>
        <a:p>
          <a:endParaRPr lang="en-US"/>
        </a:p>
      </dgm:t>
    </dgm:pt>
    <dgm:pt modelId="{70BFF9C3-DA53-4460-A511-151932AEECFD}" type="sibTrans" cxnId="{D5C19AC7-4E94-4C58-95AE-DAB50A8E9A3B}">
      <dgm:prSet/>
      <dgm:spPr/>
      <dgm:t>
        <a:bodyPr/>
        <a:lstStyle/>
        <a:p>
          <a:endParaRPr lang="en-US"/>
        </a:p>
      </dgm:t>
    </dgm:pt>
    <dgm:pt modelId="{DAD96CD2-4BF9-4499-B408-AC56EC405461}">
      <dgm:prSet/>
      <dgm:spPr/>
      <dgm:t>
        <a:bodyPr/>
        <a:lstStyle/>
        <a:p>
          <a:pPr rtl="0"/>
          <a:r>
            <a:rPr lang="en-US" smtClean="0"/>
            <a:t>Customize house plans</a:t>
          </a:r>
          <a:endParaRPr lang="en-US"/>
        </a:p>
      </dgm:t>
    </dgm:pt>
    <dgm:pt modelId="{DC74C8E5-A570-4A6C-8DEF-AA5A370FF6A3}" type="parTrans" cxnId="{6253A093-8827-4FCF-9C7A-5615F796D5F9}">
      <dgm:prSet/>
      <dgm:spPr/>
      <dgm:t>
        <a:bodyPr/>
        <a:lstStyle/>
        <a:p>
          <a:endParaRPr lang="en-US"/>
        </a:p>
      </dgm:t>
    </dgm:pt>
    <dgm:pt modelId="{D15ACDE5-6541-4AC5-B0A9-4EF184C083B9}" type="sibTrans" cxnId="{6253A093-8827-4FCF-9C7A-5615F796D5F9}">
      <dgm:prSet/>
      <dgm:spPr/>
      <dgm:t>
        <a:bodyPr/>
        <a:lstStyle/>
        <a:p>
          <a:endParaRPr lang="en-US"/>
        </a:p>
      </dgm:t>
    </dgm:pt>
    <dgm:pt modelId="{913C8066-175F-4C7F-84AA-34EC42332104}">
      <dgm:prSet/>
      <dgm:spPr/>
      <dgm:t>
        <a:bodyPr/>
        <a:lstStyle/>
        <a:p>
          <a:pPr rtl="0"/>
          <a:r>
            <a:rPr lang="en-US" smtClean="0"/>
            <a:t>Hold pre-construction meeting</a:t>
          </a:r>
          <a:endParaRPr lang="en-US"/>
        </a:p>
      </dgm:t>
    </dgm:pt>
    <dgm:pt modelId="{58BDA884-5705-4465-AFAB-086E6F6B9400}" type="parTrans" cxnId="{6FC15E22-DC9A-4A7F-A26F-4228935B4DB4}">
      <dgm:prSet/>
      <dgm:spPr/>
      <dgm:t>
        <a:bodyPr/>
        <a:lstStyle/>
        <a:p>
          <a:endParaRPr lang="en-US"/>
        </a:p>
      </dgm:t>
    </dgm:pt>
    <dgm:pt modelId="{5D19A2E0-8D6C-456F-B7C5-F4DE738AA54A}" type="sibTrans" cxnId="{6FC15E22-DC9A-4A7F-A26F-4228935B4DB4}">
      <dgm:prSet/>
      <dgm:spPr/>
      <dgm:t>
        <a:bodyPr/>
        <a:lstStyle/>
        <a:p>
          <a:endParaRPr lang="en-US"/>
        </a:p>
      </dgm:t>
    </dgm:pt>
    <dgm:pt modelId="{4D4F23CB-DB1D-41CA-A8E3-E27E614C9FEC}">
      <dgm:prSet/>
      <dgm:spPr/>
      <dgm:t>
        <a:bodyPr/>
        <a:lstStyle/>
        <a:p>
          <a:pPr rtl="0"/>
          <a:r>
            <a:rPr lang="en-US" smtClean="0"/>
            <a:t>Put down 10% of home (plus lot)</a:t>
          </a:r>
          <a:endParaRPr lang="en-US"/>
        </a:p>
      </dgm:t>
    </dgm:pt>
    <dgm:pt modelId="{9E200F87-038B-4E34-BAC8-199C170D2707}" type="parTrans" cxnId="{DEFC3E55-BA7E-42BD-BB3D-51AD4AB56D5E}">
      <dgm:prSet/>
      <dgm:spPr/>
      <dgm:t>
        <a:bodyPr/>
        <a:lstStyle/>
        <a:p>
          <a:endParaRPr lang="en-US"/>
        </a:p>
      </dgm:t>
    </dgm:pt>
    <dgm:pt modelId="{80B6F8CD-C086-442D-99F6-0379C15093C6}" type="sibTrans" cxnId="{DEFC3E55-BA7E-42BD-BB3D-51AD4AB56D5E}">
      <dgm:prSet/>
      <dgm:spPr/>
      <dgm:t>
        <a:bodyPr/>
        <a:lstStyle/>
        <a:p>
          <a:endParaRPr lang="en-US"/>
        </a:p>
      </dgm:t>
    </dgm:pt>
    <dgm:pt modelId="{43EB1278-2F1D-42BC-B5A4-F5F5C3217B63}">
      <dgm:prSet/>
      <dgm:spPr/>
      <dgm:t>
        <a:bodyPr/>
        <a:lstStyle/>
        <a:p>
          <a:pPr rtl="0"/>
          <a:r>
            <a:rPr lang="en-US" dirty="0" smtClean="0"/>
            <a:t>Hold pre-dig meeting</a:t>
          </a:r>
          <a:endParaRPr lang="en-US" dirty="0"/>
        </a:p>
      </dgm:t>
    </dgm:pt>
    <dgm:pt modelId="{2D2DB7D6-7C67-4F0C-92F2-B16146D454B7}" type="parTrans" cxnId="{FA3C9D5D-C249-4FF1-85AC-9BBCCB6F14B3}">
      <dgm:prSet/>
      <dgm:spPr/>
      <dgm:t>
        <a:bodyPr/>
        <a:lstStyle/>
        <a:p>
          <a:endParaRPr lang="en-US"/>
        </a:p>
      </dgm:t>
    </dgm:pt>
    <dgm:pt modelId="{A984C4A7-B462-492E-8F97-21E5EDAF9EC4}" type="sibTrans" cxnId="{FA3C9D5D-C249-4FF1-85AC-9BBCCB6F14B3}">
      <dgm:prSet/>
      <dgm:spPr/>
      <dgm:t>
        <a:bodyPr/>
        <a:lstStyle/>
        <a:p>
          <a:endParaRPr lang="en-US"/>
        </a:p>
      </dgm:t>
    </dgm:pt>
    <dgm:pt modelId="{3638ECE6-B981-4DD1-A259-DB0E8639E2F4}">
      <dgm:prSet/>
      <dgm:spPr/>
      <dgm:t>
        <a:bodyPr/>
        <a:lstStyle/>
        <a:p>
          <a:pPr rtl="0"/>
          <a:r>
            <a:rPr lang="en-US" dirty="0" smtClean="0"/>
            <a:t>Hold four-way walk-through</a:t>
          </a:r>
          <a:endParaRPr lang="en-US" dirty="0"/>
        </a:p>
      </dgm:t>
    </dgm:pt>
    <dgm:pt modelId="{F12A965F-B4A0-4481-BA2D-CBD68FE63B48}" type="parTrans" cxnId="{AADA281A-B5E7-4236-A697-2C92117EDC8D}">
      <dgm:prSet/>
      <dgm:spPr/>
      <dgm:t>
        <a:bodyPr/>
        <a:lstStyle/>
        <a:p>
          <a:endParaRPr lang="en-US"/>
        </a:p>
      </dgm:t>
    </dgm:pt>
    <dgm:pt modelId="{1828CD05-E0A5-4A55-93F1-D927B82B3C0A}" type="sibTrans" cxnId="{AADA281A-B5E7-4236-A697-2C92117EDC8D}">
      <dgm:prSet/>
      <dgm:spPr/>
      <dgm:t>
        <a:bodyPr/>
        <a:lstStyle/>
        <a:p>
          <a:endParaRPr lang="en-US"/>
        </a:p>
      </dgm:t>
    </dgm:pt>
    <dgm:pt modelId="{8610A303-D9D8-4DC7-8CEA-332619AB5CC8}">
      <dgm:prSet/>
      <dgm:spPr/>
      <dgm:t>
        <a:bodyPr/>
        <a:lstStyle/>
        <a:p>
          <a:pPr rtl="0"/>
          <a:r>
            <a:rPr lang="en-US" smtClean="0"/>
            <a:t>Hold final walk-through</a:t>
          </a:r>
          <a:endParaRPr lang="en-US"/>
        </a:p>
      </dgm:t>
    </dgm:pt>
    <dgm:pt modelId="{97802C7F-E5BD-4B09-B585-E32A1014672F}" type="parTrans" cxnId="{91FB41B0-2E1D-4607-A575-C03E252EE2E2}">
      <dgm:prSet/>
      <dgm:spPr/>
      <dgm:t>
        <a:bodyPr/>
        <a:lstStyle/>
        <a:p>
          <a:endParaRPr lang="en-US"/>
        </a:p>
      </dgm:t>
    </dgm:pt>
    <dgm:pt modelId="{FEAFC18D-41B7-435F-93A6-739A1F41A6F1}" type="sibTrans" cxnId="{91FB41B0-2E1D-4607-A575-C03E252EE2E2}">
      <dgm:prSet/>
      <dgm:spPr/>
      <dgm:t>
        <a:bodyPr/>
        <a:lstStyle/>
        <a:p>
          <a:endParaRPr lang="en-US"/>
        </a:p>
      </dgm:t>
    </dgm:pt>
    <dgm:pt modelId="{788E9B90-4463-471B-8684-615839CA4C17}">
      <dgm:prSet/>
      <dgm:spPr/>
      <dgm:t>
        <a:bodyPr/>
        <a:lstStyle/>
        <a:p>
          <a:pPr rtl="0"/>
          <a:r>
            <a:rPr lang="en-US" smtClean="0"/>
            <a:t>Close on house</a:t>
          </a:r>
          <a:endParaRPr lang="en-US"/>
        </a:p>
      </dgm:t>
    </dgm:pt>
    <dgm:pt modelId="{0CF99DB3-1A68-4F75-B95B-70EB241CBD57}" type="parTrans" cxnId="{F06DB2CF-7E47-4ED2-9AEB-B860B0CA0E36}">
      <dgm:prSet/>
      <dgm:spPr/>
      <dgm:t>
        <a:bodyPr/>
        <a:lstStyle/>
        <a:p>
          <a:endParaRPr lang="en-US"/>
        </a:p>
      </dgm:t>
    </dgm:pt>
    <dgm:pt modelId="{8054BECA-29B5-408E-BCAB-82FC2BC4AC4F}" type="sibTrans" cxnId="{F06DB2CF-7E47-4ED2-9AEB-B860B0CA0E36}">
      <dgm:prSet/>
      <dgm:spPr/>
      <dgm:t>
        <a:bodyPr/>
        <a:lstStyle/>
        <a:p>
          <a:endParaRPr lang="en-US"/>
        </a:p>
      </dgm:t>
    </dgm:pt>
    <dgm:pt modelId="{2E0AF006-87BF-45DB-8A3B-D915B8C6D1EB}" type="pres">
      <dgm:prSet presAssocID="{99B9BF36-476D-4A62-866D-E54A31829A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7A71A-C1F4-4B88-91FB-676F959A01C6}" type="pres">
      <dgm:prSet presAssocID="{48AD824E-4E52-4089-AE8F-4CEEF6AFF9E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480A5-EA72-4216-BEA6-0FEAED81A22D}" type="pres">
      <dgm:prSet presAssocID="{26C9BADC-FC57-49EC-9A17-7B376757B32D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7C350C8B-D759-41C9-8BFC-BC3D94D3B00F}" type="pres">
      <dgm:prSet presAssocID="{26C9BADC-FC57-49EC-9A17-7B376757B32D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C97C6A9B-5BDB-4776-8609-31F16C83C147}" type="pres">
      <dgm:prSet presAssocID="{C0E72FD2-2626-4A39-8062-96EEB9869D88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AAE1A-3A3B-46BE-B9F3-9F86DD540E42}" type="pres">
      <dgm:prSet presAssocID="{370AD64B-DA62-4711-A1F0-1E97F74D245B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26CA6E6F-4A00-40C4-BC6D-CAA1B275271B}" type="pres">
      <dgm:prSet presAssocID="{370AD64B-DA62-4711-A1F0-1E97F74D245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48CE0E45-D7F3-401F-9442-35CA8ACB3EC6}" type="pres">
      <dgm:prSet presAssocID="{13A433F7-FBD8-4189-8048-581A49BA590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2C9E8-2D23-4543-B3B7-2CCB4BE7186B}" type="pres">
      <dgm:prSet presAssocID="{D612987A-0FF4-401A-8BC4-8DE68982F10A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391CC36B-8C24-4BE8-AC71-612BB7A421A1}" type="pres">
      <dgm:prSet presAssocID="{D612987A-0FF4-401A-8BC4-8DE68982F10A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D5308AE8-B71A-45D7-B922-41ED817116F9}" type="pres">
      <dgm:prSet presAssocID="{62B71474-2812-4814-B1FB-3A98C4CE366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858F8-87DE-4D68-A727-3C3000754128}" type="pres">
      <dgm:prSet presAssocID="{70BFF9C3-DA53-4460-A511-151932AEECFD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DCD1CFAC-D2E0-4183-8CE2-5B647419207F}" type="pres">
      <dgm:prSet presAssocID="{70BFF9C3-DA53-4460-A511-151932AEECFD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C932A43E-C0C4-4B04-98F5-59166ECA3EFF}" type="pres">
      <dgm:prSet presAssocID="{DAD96CD2-4BF9-4499-B408-AC56EC40546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B842-DAB6-475D-A2B4-0D1A3683C34A}" type="pres">
      <dgm:prSet presAssocID="{D15ACDE5-6541-4AC5-B0A9-4EF184C083B9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CC434A14-9BAA-4488-90B6-2A374D2D8FE4}" type="pres">
      <dgm:prSet presAssocID="{D15ACDE5-6541-4AC5-B0A9-4EF184C083B9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2ECE12A-7DE2-46C0-958C-6F065A6911CD}" type="pres">
      <dgm:prSet presAssocID="{913C8066-175F-4C7F-84AA-34EC4233210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6A652-AB72-4FD6-92DB-186854107B89}" type="pres">
      <dgm:prSet presAssocID="{5D19A2E0-8D6C-456F-B7C5-F4DE738AA54A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D14192AD-9353-4AAA-AACB-9A0B515194D1}" type="pres">
      <dgm:prSet presAssocID="{5D19A2E0-8D6C-456F-B7C5-F4DE738AA54A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4BCBDCB6-9D4C-4D3D-97A2-798D1FA6524C}" type="pres">
      <dgm:prSet presAssocID="{4D4F23CB-DB1D-41CA-A8E3-E27E614C9FEC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24E7-1A6D-40B4-83F5-B683B7E64F6A}" type="pres">
      <dgm:prSet presAssocID="{80B6F8CD-C086-442D-99F6-0379C15093C6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CD77380D-015D-4EB4-8D36-1192DF4ED673}" type="pres">
      <dgm:prSet presAssocID="{80B6F8CD-C086-442D-99F6-0379C15093C6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A216A8C2-0498-43B3-9CDC-7209AC6D715E}" type="pres">
      <dgm:prSet presAssocID="{43EB1278-2F1D-42BC-B5A4-F5F5C3217B63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CA443-25E0-4EE3-9385-3CEB02EEF692}" type="pres">
      <dgm:prSet presAssocID="{A984C4A7-B462-492E-8F97-21E5EDAF9EC4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EDDE5E5B-D6C0-4853-940E-C0F32B700BF5}" type="pres">
      <dgm:prSet presAssocID="{A984C4A7-B462-492E-8F97-21E5EDAF9EC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9B8F82D4-1151-4C54-B444-E2DBC79EAA8F}" type="pres">
      <dgm:prSet presAssocID="{3638ECE6-B981-4DD1-A259-DB0E8639E2F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B07B0-6F74-417E-8398-CE729B9CF12D}" type="pres">
      <dgm:prSet presAssocID="{1828CD05-E0A5-4A55-93F1-D927B82B3C0A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90EBF7D0-AD9D-47E9-9472-9FF30BC98E8D}" type="pres">
      <dgm:prSet presAssocID="{1828CD05-E0A5-4A55-93F1-D927B82B3C0A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EF30CDE0-528F-48B3-AB87-99C3D46D563E}" type="pres">
      <dgm:prSet presAssocID="{8610A303-D9D8-4DC7-8CEA-332619AB5CC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CDDE9-6C36-4209-B019-8AE8A218BA8B}" type="pres">
      <dgm:prSet presAssocID="{FEAFC18D-41B7-435F-93A6-739A1F41A6F1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BAC6D63B-2E1C-4363-BDD0-FC119089F27C}" type="pres">
      <dgm:prSet presAssocID="{FEAFC18D-41B7-435F-93A6-739A1F41A6F1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230C4FA9-2D55-401B-9B18-5B56732BF963}" type="pres">
      <dgm:prSet presAssocID="{788E9B90-4463-471B-8684-615839CA4C17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A0029-5F6A-4304-9706-0E9AD8C86D38}" type="presOf" srcId="{D612987A-0FF4-401A-8BC4-8DE68982F10A}" destId="{DCF2C9E8-2D23-4543-B3B7-2CCB4BE7186B}" srcOrd="0" destOrd="0" presId="urn:microsoft.com/office/officeart/2005/8/layout/process5"/>
    <dgm:cxn modelId="{9D07AE5B-2029-46C7-84F4-F3FEF0132047}" type="presOf" srcId="{1828CD05-E0A5-4A55-93F1-D927B82B3C0A}" destId="{90EBF7D0-AD9D-47E9-9472-9FF30BC98E8D}" srcOrd="1" destOrd="0" presId="urn:microsoft.com/office/officeart/2005/8/layout/process5"/>
    <dgm:cxn modelId="{E05D6BCA-2A02-4510-9075-45507DF70B87}" type="presOf" srcId="{D15ACDE5-6541-4AC5-B0A9-4EF184C083B9}" destId="{464EB842-DAB6-475D-A2B4-0D1A3683C34A}" srcOrd="0" destOrd="0" presId="urn:microsoft.com/office/officeart/2005/8/layout/process5"/>
    <dgm:cxn modelId="{92B6F773-6845-4E32-8ACB-64E862DFF194}" type="presOf" srcId="{5D19A2E0-8D6C-456F-B7C5-F4DE738AA54A}" destId="{C276A652-AB72-4FD6-92DB-186854107B89}" srcOrd="0" destOrd="0" presId="urn:microsoft.com/office/officeart/2005/8/layout/process5"/>
    <dgm:cxn modelId="{D5D2B1C6-9A94-4DF0-B231-2655675A38C4}" srcId="{99B9BF36-476D-4A62-866D-E54A31829AA8}" destId="{48AD824E-4E52-4089-AE8F-4CEEF6AFF9E3}" srcOrd="0" destOrd="0" parTransId="{2DC8AEF0-AEB8-426F-9FDE-FC300C3E4307}" sibTransId="{26C9BADC-FC57-49EC-9A17-7B376757B32D}"/>
    <dgm:cxn modelId="{3CE8DDA0-6462-4037-9877-7D434283D49C}" type="presOf" srcId="{C0E72FD2-2626-4A39-8062-96EEB9869D88}" destId="{C97C6A9B-5BDB-4776-8609-31F16C83C147}" srcOrd="0" destOrd="0" presId="urn:microsoft.com/office/officeart/2005/8/layout/process5"/>
    <dgm:cxn modelId="{66B5665C-85E5-48CE-9F88-CACDA63C51ED}" type="presOf" srcId="{80B6F8CD-C086-442D-99F6-0379C15093C6}" destId="{CD77380D-015D-4EB4-8D36-1192DF4ED673}" srcOrd="1" destOrd="0" presId="urn:microsoft.com/office/officeart/2005/8/layout/process5"/>
    <dgm:cxn modelId="{EE7C1E9B-CD89-4F49-94B5-40C5240457D9}" type="presOf" srcId="{48AD824E-4E52-4089-AE8F-4CEEF6AFF9E3}" destId="{D4A7A71A-C1F4-4B88-91FB-676F959A01C6}" srcOrd="0" destOrd="0" presId="urn:microsoft.com/office/officeart/2005/8/layout/process5"/>
    <dgm:cxn modelId="{3301A2A5-8084-40C7-A34E-1758FC8CBB67}" type="presOf" srcId="{70BFF9C3-DA53-4460-A511-151932AEECFD}" destId="{EEA858F8-87DE-4D68-A727-3C3000754128}" srcOrd="0" destOrd="0" presId="urn:microsoft.com/office/officeart/2005/8/layout/process5"/>
    <dgm:cxn modelId="{EDC8DD9F-107D-47FE-B076-FC7A721EABE4}" type="presOf" srcId="{A984C4A7-B462-492E-8F97-21E5EDAF9EC4}" destId="{EDDE5E5B-D6C0-4853-940E-C0F32B700BF5}" srcOrd="1" destOrd="0" presId="urn:microsoft.com/office/officeart/2005/8/layout/process5"/>
    <dgm:cxn modelId="{7537694C-AAC7-40C3-A989-779F57460E7B}" type="presOf" srcId="{1828CD05-E0A5-4A55-93F1-D927B82B3C0A}" destId="{3E8B07B0-6F74-417E-8398-CE729B9CF12D}" srcOrd="0" destOrd="0" presId="urn:microsoft.com/office/officeart/2005/8/layout/process5"/>
    <dgm:cxn modelId="{1D7FE643-1008-4A83-9ED2-9EF5EFAAF7D4}" type="presOf" srcId="{26C9BADC-FC57-49EC-9A17-7B376757B32D}" destId="{7C350C8B-D759-41C9-8BFC-BC3D94D3B00F}" srcOrd="1" destOrd="0" presId="urn:microsoft.com/office/officeart/2005/8/layout/process5"/>
    <dgm:cxn modelId="{F06DB2CF-7E47-4ED2-9AEB-B860B0CA0E36}" srcId="{99B9BF36-476D-4A62-866D-E54A31829AA8}" destId="{788E9B90-4463-471B-8684-615839CA4C17}" srcOrd="10" destOrd="0" parTransId="{0CF99DB3-1A68-4F75-B95B-70EB241CBD57}" sibTransId="{8054BECA-29B5-408E-BCAB-82FC2BC4AC4F}"/>
    <dgm:cxn modelId="{0D6F18C4-1AD2-46C0-BD5A-40C135C22D81}" type="presOf" srcId="{62B71474-2812-4814-B1FB-3A98C4CE366A}" destId="{D5308AE8-B71A-45D7-B922-41ED817116F9}" srcOrd="0" destOrd="0" presId="urn:microsoft.com/office/officeart/2005/8/layout/process5"/>
    <dgm:cxn modelId="{939530E4-9CBE-432B-BFC1-EF1061A55F35}" srcId="{99B9BF36-476D-4A62-866D-E54A31829AA8}" destId="{13A433F7-FBD8-4189-8048-581A49BA5900}" srcOrd="2" destOrd="0" parTransId="{26F1D932-0740-43F0-A727-C94F865BEFFF}" sibTransId="{D612987A-0FF4-401A-8BC4-8DE68982F10A}"/>
    <dgm:cxn modelId="{D2C00A41-D37A-4603-8065-EBF4266B2237}" type="presOf" srcId="{FEAFC18D-41B7-435F-93A6-739A1F41A6F1}" destId="{FF1CDDE9-6C36-4209-B019-8AE8A218BA8B}" srcOrd="0" destOrd="0" presId="urn:microsoft.com/office/officeart/2005/8/layout/process5"/>
    <dgm:cxn modelId="{90485993-06FF-4443-91B8-6D67F63FB80E}" type="presOf" srcId="{8610A303-D9D8-4DC7-8CEA-332619AB5CC8}" destId="{EF30CDE0-528F-48B3-AB87-99C3D46D563E}" srcOrd="0" destOrd="0" presId="urn:microsoft.com/office/officeart/2005/8/layout/process5"/>
    <dgm:cxn modelId="{B2192624-DCD1-4171-8607-53D8AD5E64C0}" type="presOf" srcId="{99B9BF36-476D-4A62-866D-E54A31829AA8}" destId="{2E0AF006-87BF-45DB-8A3B-D915B8C6D1EB}" srcOrd="0" destOrd="0" presId="urn:microsoft.com/office/officeart/2005/8/layout/process5"/>
    <dgm:cxn modelId="{DEFC3E55-BA7E-42BD-BB3D-51AD4AB56D5E}" srcId="{99B9BF36-476D-4A62-866D-E54A31829AA8}" destId="{4D4F23CB-DB1D-41CA-A8E3-E27E614C9FEC}" srcOrd="6" destOrd="0" parTransId="{9E200F87-038B-4E34-BAC8-199C170D2707}" sibTransId="{80B6F8CD-C086-442D-99F6-0379C15093C6}"/>
    <dgm:cxn modelId="{6FC15E22-DC9A-4A7F-A26F-4228935B4DB4}" srcId="{99B9BF36-476D-4A62-866D-E54A31829AA8}" destId="{913C8066-175F-4C7F-84AA-34EC42332104}" srcOrd="5" destOrd="0" parTransId="{58BDA884-5705-4465-AFAB-086E6F6B9400}" sibTransId="{5D19A2E0-8D6C-456F-B7C5-F4DE738AA54A}"/>
    <dgm:cxn modelId="{C54DBD26-F062-41E7-AD2C-A6B83CC3F560}" type="presOf" srcId="{788E9B90-4463-471B-8684-615839CA4C17}" destId="{230C4FA9-2D55-401B-9B18-5B56732BF963}" srcOrd="0" destOrd="0" presId="urn:microsoft.com/office/officeart/2005/8/layout/process5"/>
    <dgm:cxn modelId="{AADA281A-B5E7-4236-A697-2C92117EDC8D}" srcId="{99B9BF36-476D-4A62-866D-E54A31829AA8}" destId="{3638ECE6-B981-4DD1-A259-DB0E8639E2F4}" srcOrd="8" destOrd="0" parTransId="{F12A965F-B4A0-4481-BA2D-CBD68FE63B48}" sibTransId="{1828CD05-E0A5-4A55-93F1-D927B82B3C0A}"/>
    <dgm:cxn modelId="{D5C19AC7-4E94-4C58-95AE-DAB50A8E9A3B}" srcId="{99B9BF36-476D-4A62-866D-E54A31829AA8}" destId="{62B71474-2812-4814-B1FB-3A98C4CE366A}" srcOrd="3" destOrd="0" parTransId="{935A53C6-A0F1-4AFE-8A88-3243F9A2FABA}" sibTransId="{70BFF9C3-DA53-4460-A511-151932AEECFD}"/>
    <dgm:cxn modelId="{68634987-3205-445F-BDDD-831364D9C679}" type="presOf" srcId="{370AD64B-DA62-4711-A1F0-1E97F74D245B}" destId="{26CA6E6F-4A00-40C4-BC6D-CAA1B275271B}" srcOrd="1" destOrd="0" presId="urn:microsoft.com/office/officeart/2005/8/layout/process5"/>
    <dgm:cxn modelId="{8707E451-73A8-4ADF-A57A-7CF91C3626FD}" srcId="{99B9BF36-476D-4A62-866D-E54A31829AA8}" destId="{C0E72FD2-2626-4A39-8062-96EEB9869D88}" srcOrd="1" destOrd="0" parTransId="{6B189763-CF19-4DC9-B374-F3EC534194DF}" sibTransId="{370AD64B-DA62-4711-A1F0-1E97F74D245B}"/>
    <dgm:cxn modelId="{3F7D9A7B-8C8D-42B6-BF51-9B17DD5F338D}" type="presOf" srcId="{43EB1278-2F1D-42BC-B5A4-F5F5C3217B63}" destId="{A216A8C2-0498-43B3-9CDC-7209AC6D715E}" srcOrd="0" destOrd="0" presId="urn:microsoft.com/office/officeart/2005/8/layout/process5"/>
    <dgm:cxn modelId="{197BF146-7291-4417-9249-6B1799233DC8}" type="presOf" srcId="{80B6F8CD-C086-442D-99F6-0379C15093C6}" destId="{F54E24E7-1A6D-40B4-83F5-B683B7E64F6A}" srcOrd="0" destOrd="0" presId="urn:microsoft.com/office/officeart/2005/8/layout/process5"/>
    <dgm:cxn modelId="{B46AAE2E-FE40-4164-9968-19467B07C022}" type="presOf" srcId="{13A433F7-FBD8-4189-8048-581A49BA5900}" destId="{48CE0E45-D7F3-401F-9442-35CA8ACB3EC6}" srcOrd="0" destOrd="0" presId="urn:microsoft.com/office/officeart/2005/8/layout/process5"/>
    <dgm:cxn modelId="{0EFE9C11-6866-427E-970E-F804C700F0E3}" type="presOf" srcId="{370AD64B-DA62-4711-A1F0-1E97F74D245B}" destId="{0A0AAE1A-3A3B-46BE-B9F3-9F86DD540E42}" srcOrd="0" destOrd="0" presId="urn:microsoft.com/office/officeart/2005/8/layout/process5"/>
    <dgm:cxn modelId="{842322EF-4146-4DAE-9137-C13F87695B7F}" type="presOf" srcId="{FEAFC18D-41B7-435F-93A6-739A1F41A6F1}" destId="{BAC6D63B-2E1C-4363-BDD0-FC119089F27C}" srcOrd="1" destOrd="0" presId="urn:microsoft.com/office/officeart/2005/8/layout/process5"/>
    <dgm:cxn modelId="{6E1A10FD-EBDC-401B-834E-5EC67EE62798}" type="presOf" srcId="{D15ACDE5-6541-4AC5-B0A9-4EF184C083B9}" destId="{CC434A14-9BAA-4488-90B6-2A374D2D8FE4}" srcOrd="1" destOrd="0" presId="urn:microsoft.com/office/officeart/2005/8/layout/process5"/>
    <dgm:cxn modelId="{6253A093-8827-4FCF-9C7A-5615F796D5F9}" srcId="{99B9BF36-476D-4A62-866D-E54A31829AA8}" destId="{DAD96CD2-4BF9-4499-B408-AC56EC405461}" srcOrd="4" destOrd="0" parTransId="{DC74C8E5-A570-4A6C-8DEF-AA5A370FF6A3}" sibTransId="{D15ACDE5-6541-4AC5-B0A9-4EF184C083B9}"/>
    <dgm:cxn modelId="{25994FAD-12D1-46D2-A0A1-BD7436025A46}" type="presOf" srcId="{26C9BADC-FC57-49EC-9A17-7B376757B32D}" destId="{A9D480A5-EA72-4216-BEA6-0FEAED81A22D}" srcOrd="0" destOrd="0" presId="urn:microsoft.com/office/officeart/2005/8/layout/process5"/>
    <dgm:cxn modelId="{1885B810-63CB-4AD6-9C3C-09E7EEB4C4E3}" type="presOf" srcId="{5D19A2E0-8D6C-456F-B7C5-F4DE738AA54A}" destId="{D14192AD-9353-4AAA-AACB-9A0B515194D1}" srcOrd="1" destOrd="0" presId="urn:microsoft.com/office/officeart/2005/8/layout/process5"/>
    <dgm:cxn modelId="{2AF1ABAE-2663-4998-8BFF-47B88BADBCC9}" type="presOf" srcId="{4D4F23CB-DB1D-41CA-A8E3-E27E614C9FEC}" destId="{4BCBDCB6-9D4C-4D3D-97A2-798D1FA6524C}" srcOrd="0" destOrd="0" presId="urn:microsoft.com/office/officeart/2005/8/layout/process5"/>
    <dgm:cxn modelId="{E990DBF9-C4C2-4F91-8C28-9BEF4432FDE4}" type="presOf" srcId="{3638ECE6-B981-4DD1-A259-DB0E8639E2F4}" destId="{9B8F82D4-1151-4C54-B444-E2DBC79EAA8F}" srcOrd="0" destOrd="0" presId="urn:microsoft.com/office/officeart/2005/8/layout/process5"/>
    <dgm:cxn modelId="{F08B2955-BFFA-4149-A6E7-F5EB52183F8E}" type="presOf" srcId="{D612987A-0FF4-401A-8BC4-8DE68982F10A}" destId="{391CC36B-8C24-4BE8-AC71-612BB7A421A1}" srcOrd="1" destOrd="0" presId="urn:microsoft.com/office/officeart/2005/8/layout/process5"/>
    <dgm:cxn modelId="{B3D9CFBD-F847-4A4C-A6FB-53E61BE57E13}" type="presOf" srcId="{A984C4A7-B462-492E-8F97-21E5EDAF9EC4}" destId="{B1ECA443-25E0-4EE3-9385-3CEB02EEF692}" srcOrd="0" destOrd="0" presId="urn:microsoft.com/office/officeart/2005/8/layout/process5"/>
    <dgm:cxn modelId="{6A2FFE4E-95DF-47B6-A0EE-E83B3831EC8A}" type="presOf" srcId="{913C8066-175F-4C7F-84AA-34EC42332104}" destId="{D2ECE12A-7DE2-46C0-958C-6F065A6911CD}" srcOrd="0" destOrd="0" presId="urn:microsoft.com/office/officeart/2005/8/layout/process5"/>
    <dgm:cxn modelId="{FA3C9D5D-C249-4FF1-85AC-9BBCCB6F14B3}" srcId="{99B9BF36-476D-4A62-866D-E54A31829AA8}" destId="{43EB1278-2F1D-42BC-B5A4-F5F5C3217B63}" srcOrd="7" destOrd="0" parTransId="{2D2DB7D6-7C67-4F0C-92F2-B16146D454B7}" sibTransId="{A984C4A7-B462-492E-8F97-21E5EDAF9EC4}"/>
    <dgm:cxn modelId="{76368B8A-5628-4320-A328-B735E9797A2C}" type="presOf" srcId="{DAD96CD2-4BF9-4499-B408-AC56EC405461}" destId="{C932A43E-C0C4-4B04-98F5-59166ECA3EFF}" srcOrd="0" destOrd="0" presId="urn:microsoft.com/office/officeart/2005/8/layout/process5"/>
    <dgm:cxn modelId="{F701146E-7D48-4EAE-9F4D-CB5E2B143541}" type="presOf" srcId="{70BFF9C3-DA53-4460-A511-151932AEECFD}" destId="{DCD1CFAC-D2E0-4183-8CE2-5B647419207F}" srcOrd="1" destOrd="0" presId="urn:microsoft.com/office/officeart/2005/8/layout/process5"/>
    <dgm:cxn modelId="{91FB41B0-2E1D-4607-A575-C03E252EE2E2}" srcId="{99B9BF36-476D-4A62-866D-E54A31829AA8}" destId="{8610A303-D9D8-4DC7-8CEA-332619AB5CC8}" srcOrd="9" destOrd="0" parTransId="{97802C7F-E5BD-4B09-B585-E32A1014672F}" sibTransId="{FEAFC18D-41B7-435F-93A6-739A1F41A6F1}"/>
    <dgm:cxn modelId="{E6AAE70D-9FCB-4A9C-A120-4E1B6F62A65A}" type="presParOf" srcId="{2E0AF006-87BF-45DB-8A3B-D915B8C6D1EB}" destId="{D4A7A71A-C1F4-4B88-91FB-676F959A01C6}" srcOrd="0" destOrd="0" presId="urn:microsoft.com/office/officeart/2005/8/layout/process5"/>
    <dgm:cxn modelId="{5179DEDA-34FD-4BBF-952A-4EAEB5F9F349}" type="presParOf" srcId="{2E0AF006-87BF-45DB-8A3B-D915B8C6D1EB}" destId="{A9D480A5-EA72-4216-BEA6-0FEAED81A22D}" srcOrd="1" destOrd="0" presId="urn:microsoft.com/office/officeart/2005/8/layout/process5"/>
    <dgm:cxn modelId="{AC7D183F-169D-4246-BC6F-AA482C3B974E}" type="presParOf" srcId="{A9D480A5-EA72-4216-BEA6-0FEAED81A22D}" destId="{7C350C8B-D759-41C9-8BFC-BC3D94D3B00F}" srcOrd="0" destOrd="0" presId="urn:microsoft.com/office/officeart/2005/8/layout/process5"/>
    <dgm:cxn modelId="{EF4C29F7-7861-4582-8D6C-7CDA15174BC4}" type="presParOf" srcId="{2E0AF006-87BF-45DB-8A3B-D915B8C6D1EB}" destId="{C97C6A9B-5BDB-4776-8609-31F16C83C147}" srcOrd="2" destOrd="0" presId="urn:microsoft.com/office/officeart/2005/8/layout/process5"/>
    <dgm:cxn modelId="{8461F30C-649A-47FC-83E2-B39E98580234}" type="presParOf" srcId="{2E0AF006-87BF-45DB-8A3B-D915B8C6D1EB}" destId="{0A0AAE1A-3A3B-46BE-B9F3-9F86DD540E42}" srcOrd="3" destOrd="0" presId="urn:microsoft.com/office/officeart/2005/8/layout/process5"/>
    <dgm:cxn modelId="{7A8997A5-CB2B-41AC-B6B3-EF7000B01EF6}" type="presParOf" srcId="{0A0AAE1A-3A3B-46BE-B9F3-9F86DD540E42}" destId="{26CA6E6F-4A00-40C4-BC6D-CAA1B275271B}" srcOrd="0" destOrd="0" presId="urn:microsoft.com/office/officeart/2005/8/layout/process5"/>
    <dgm:cxn modelId="{11EDD65F-F686-4032-9DCE-EC659B969242}" type="presParOf" srcId="{2E0AF006-87BF-45DB-8A3B-D915B8C6D1EB}" destId="{48CE0E45-D7F3-401F-9442-35CA8ACB3EC6}" srcOrd="4" destOrd="0" presId="urn:microsoft.com/office/officeart/2005/8/layout/process5"/>
    <dgm:cxn modelId="{2EBF2417-7FE6-4C73-8FF1-C15BCDBEABD4}" type="presParOf" srcId="{2E0AF006-87BF-45DB-8A3B-D915B8C6D1EB}" destId="{DCF2C9E8-2D23-4543-B3B7-2CCB4BE7186B}" srcOrd="5" destOrd="0" presId="urn:microsoft.com/office/officeart/2005/8/layout/process5"/>
    <dgm:cxn modelId="{0F0FBD36-5723-4D6D-A0F3-1E3DA1815524}" type="presParOf" srcId="{DCF2C9E8-2D23-4543-B3B7-2CCB4BE7186B}" destId="{391CC36B-8C24-4BE8-AC71-612BB7A421A1}" srcOrd="0" destOrd="0" presId="urn:microsoft.com/office/officeart/2005/8/layout/process5"/>
    <dgm:cxn modelId="{760A24D3-5B95-4DEE-A3F2-E0F0FBAA37AA}" type="presParOf" srcId="{2E0AF006-87BF-45DB-8A3B-D915B8C6D1EB}" destId="{D5308AE8-B71A-45D7-B922-41ED817116F9}" srcOrd="6" destOrd="0" presId="urn:microsoft.com/office/officeart/2005/8/layout/process5"/>
    <dgm:cxn modelId="{90058967-94F3-4A3D-B4CD-2551A12A237B}" type="presParOf" srcId="{2E0AF006-87BF-45DB-8A3B-D915B8C6D1EB}" destId="{EEA858F8-87DE-4D68-A727-3C3000754128}" srcOrd="7" destOrd="0" presId="urn:microsoft.com/office/officeart/2005/8/layout/process5"/>
    <dgm:cxn modelId="{35C281BF-D88D-4CCC-92AA-FF982174B826}" type="presParOf" srcId="{EEA858F8-87DE-4D68-A727-3C3000754128}" destId="{DCD1CFAC-D2E0-4183-8CE2-5B647419207F}" srcOrd="0" destOrd="0" presId="urn:microsoft.com/office/officeart/2005/8/layout/process5"/>
    <dgm:cxn modelId="{75C02870-99C9-4841-9239-D8A593127C09}" type="presParOf" srcId="{2E0AF006-87BF-45DB-8A3B-D915B8C6D1EB}" destId="{C932A43E-C0C4-4B04-98F5-59166ECA3EFF}" srcOrd="8" destOrd="0" presId="urn:microsoft.com/office/officeart/2005/8/layout/process5"/>
    <dgm:cxn modelId="{D27676A8-3FBB-45E4-BE20-AF66BAE2532A}" type="presParOf" srcId="{2E0AF006-87BF-45DB-8A3B-D915B8C6D1EB}" destId="{464EB842-DAB6-475D-A2B4-0D1A3683C34A}" srcOrd="9" destOrd="0" presId="urn:microsoft.com/office/officeart/2005/8/layout/process5"/>
    <dgm:cxn modelId="{35846785-3578-403B-9AD4-D8B4480E8570}" type="presParOf" srcId="{464EB842-DAB6-475D-A2B4-0D1A3683C34A}" destId="{CC434A14-9BAA-4488-90B6-2A374D2D8FE4}" srcOrd="0" destOrd="0" presId="urn:microsoft.com/office/officeart/2005/8/layout/process5"/>
    <dgm:cxn modelId="{C57A46E3-BE77-4149-910D-146089D63F0B}" type="presParOf" srcId="{2E0AF006-87BF-45DB-8A3B-D915B8C6D1EB}" destId="{D2ECE12A-7DE2-46C0-958C-6F065A6911CD}" srcOrd="10" destOrd="0" presId="urn:microsoft.com/office/officeart/2005/8/layout/process5"/>
    <dgm:cxn modelId="{AD0B78FA-BDDC-43F2-8C72-89DDDB6657A6}" type="presParOf" srcId="{2E0AF006-87BF-45DB-8A3B-D915B8C6D1EB}" destId="{C276A652-AB72-4FD6-92DB-186854107B89}" srcOrd="11" destOrd="0" presId="urn:microsoft.com/office/officeart/2005/8/layout/process5"/>
    <dgm:cxn modelId="{D4E8A4BC-460A-4261-B3AA-0CDA7553D2FF}" type="presParOf" srcId="{C276A652-AB72-4FD6-92DB-186854107B89}" destId="{D14192AD-9353-4AAA-AACB-9A0B515194D1}" srcOrd="0" destOrd="0" presId="urn:microsoft.com/office/officeart/2005/8/layout/process5"/>
    <dgm:cxn modelId="{C168C099-1E19-45ED-9A8A-45D10D61C0C0}" type="presParOf" srcId="{2E0AF006-87BF-45DB-8A3B-D915B8C6D1EB}" destId="{4BCBDCB6-9D4C-4D3D-97A2-798D1FA6524C}" srcOrd="12" destOrd="0" presId="urn:microsoft.com/office/officeart/2005/8/layout/process5"/>
    <dgm:cxn modelId="{60E57E5D-8C22-406B-A48C-D07FE7BE8F9E}" type="presParOf" srcId="{2E0AF006-87BF-45DB-8A3B-D915B8C6D1EB}" destId="{F54E24E7-1A6D-40B4-83F5-B683B7E64F6A}" srcOrd="13" destOrd="0" presId="urn:microsoft.com/office/officeart/2005/8/layout/process5"/>
    <dgm:cxn modelId="{92C86A74-EA6D-413C-8D9D-03079BAAD058}" type="presParOf" srcId="{F54E24E7-1A6D-40B4-83F5-B683B7E64F6A}" destId="{CD77380D-015D-4EB4-8D36-1192DF4ED673}" srcOrd="0" destOrd="0" presId="urn:microsoft.com/office/officeart/2005/8/layout/process5"/>
    <dgm:cxn modelId="{982D0EC7-D997-4249-8E39-E1581F6C64AF}" type="presParOf" srcId="{2E0AF006-87BF-45DB-8A3B-D915B8C6D1EB}" destId="{A216A8C2-0498-43B3-9CDC-7209AC6D715E}" srcOrd="14" destOrd="0" presId="urn:microsoft.com/office/officeart/2005/8/layout/process5"/>
    <dgm:cxn modelId="{80A23B05-9306-4330-A65B-7843179BC3AB}" type="presParOf" srcId="{2E0AF006-87BF-45DB-8A3B-D915B8C6D1EB}" destId="{B1ECA443-25E0-4EE3-9385-3CEB02EEF692}" srcOrd="15" destOrd="0" presId="urn:microsoft.com/office/officeart/2005/8/layout/process5"/>
    <dgm:cxn modelId="{6D9AC91C-EC6E-410A-9415-C752EBF22A2E}" type="presParOf" srcId="{B1ECA443-25E0-4EE3-9385-3CEB02EEF692}" destId="{EDDE5E5B-D6C0-4853-940E-C0F32B700BF5}" srcOrd="0" destOrd="0" presId="urn:microsoft.com/office/officeart/2005/8/layout/process5"/>
    <dgm:cxn modelId="{3635DD14-A1F6-4564-BD48-814A4B9F870F}" type="presParOf" srcId="{2E0AF006-87BF-45DB-8A3B-D915B8C6D1EB}" destId="{9B8F82D4-1151-4C54-B444-E2DBC79EAA8F}" srcOrd="16" destOrd="0" presId="urn:microsoft.com/office/officeart/2005/8/layout/process5"/>
    <dgm:cxn modelId="{79C0B1DF-A4FF-45EB-A8E5-F6A5E55033B6}" type="presParOf" srcId="{2E0AF006-87BF-45DB-8A3B-D915B8C6D1EB}" destId="{3E8B07B0-6F74-417E-8398-CE729B9CF12D}" srcOrd="17" destOrd="0" presId="urn:microsoft.com/office/officeart/2005/8/layout/process5"/>
    <dgm:cxn modelId="{F1A87F62-D7D5-4655-9F6B-F51B33FE17A7}" type="presParOf" srcId="{3E8B07B0-6F74-417E-8398-CE729B9CF12D}" destId="{90EBF7D0-AD9D-47E9-9472-9FF30BC98E8D}" srcOrd="0" destOrd="0" presId="urn:microsoft.com/office/officeart/2005/8/layout/process5"/>
    <dgm:cxn modelId="{E8765CD8-B166-473D-BCCF-2883D82E9A25}" type="presParOf" srcId="{2E0AF006-87BF-45DB-8A3B-D915B8C6D1EB}" destId="{EF30CDE0-528F-48B3-AB87-99C3D46D563E}" srcOrd="18" destOrd="0" presId="urn:microsoft.com/office/officeart/2005/8/layout/process5"/>
    <dgm:cxn modelId="{89B94766-3293-4A57-8C12-AA86500BEF65}" type="presParOf" srcId="{2E0AF006-87BF-45DB-8A3B-D915B8C6D1EB}" destId="{FF1CDDE9-6C36-4209-B019-8AE8A218BA8B}" srcOrd="19" destOrd="0" presId="urn:microsoft.com/office/officeart/2005/8/layout/process5"/>
    <dgm:cxn modelId="{A0B855A1-B2CD-4C2D-8869-F9D4AED633DE}" type="presParOf" srcId="{FF1CDDE9-6C36-4209-B019-8AE8A218BA8B}" destId="{BAC6D63B-2E1C-4363-BDD0-FC119089F27C}" srcOrd="0" destOrd="0" presId="urn:microsoft.com/office/officeart/2005/8/layout/process5"/>
    <dgm:cxn modelId="{09981D60-0CC9-4153-9481-4BB6A98C23A8}" type="presParOf" srcId="{2E0AF006-87BF-45DB-8A3B-D915B8C6D1EB}" destId="{230C4FA9-2D55-401B-9B18-5B56732BF963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7A71A-C1F4-4B88-91FB-676F959A01C6}">
      <dsp:nvSpPr>
        <dsp:cNvPr id="0" name=""/>
        <dsp:cNvSpPr/>
      </dsp:nvSpPr>
      <dsp:spPr>
        <a:xfrm>
          <a:off x="3616" y="475031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Select a lot</a:t>
          </a:r>
          <a:endParaRPr lang="en-US" sz="1800" kern="1200"/>
        </a:p>
      </dsp:txBody>
      <dsp:txXfrm>
        <a:off x="31403" y="502818"/>
        <a:ext cx="1525650" cy="893160"/>
      </dsp:txXfrm>
    </dsp:sp>
    <dsp:sp modelId="{A9D480A5-EA72-4216-BEA6-0FEAED81A22D}">
      <dsp:nvSpPr>
        <dsp:cNvPr id="0" name=""/>
        <dsp:cNvSpPr/>
      </dsp:nvSpPr>
      <dsp:spPr>
        <a:xfrm>
          <a:off x="1723988" y="753327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23988" y="831756"/>
        <a:ext cx="234653" cy="235285"/>
      </dsp:txXfrm>
    </dsp:sp>
    <dsp:sp modelId="{C97C6A9B-5BDB-4776-8609-31F16C83C147}">
      <dsp:nvSpPr>
        <dsp:cNvPr id="0" name=""/>
        <dsp:cNvSpPr/>
      </dsp:nvSpPr>
      <dsp:spPr>
        <a:xfrm>
          <a:off x="2217330" y="475031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Select a home design</a:t>
          </a:r>
          <a:endParaRPr lang="en-US" sz="1800" kern="1200"/>
        </a:p>
      </dsp:txBody>
      <dsp:txXfrm>
        <a:off x="2245117" y="502818"/>
        <a:ext cx="1525650" cy="893160"/>
      </dsp:txXfrm>
    </dsp:sp>
    <dsp:sp modelId="{0A0AAE1A-3A3B-46BE-B9F3-9F86DD540E42}">
      <dsp:nvSpPr>
        <dsp:cNvPr id="0" name=""/>
        <dsp:cNvSpPr/>
      </dsp:nvSpPr>
      <dsp:spPr>
        <a:xfrm>
          <a:off x="3937702" y="753327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37702" y="831756"/>
        <a:ext cx="234653" cy="235285"/>
      </dsp:txXfrm>
    </dsp:sp>
    <dsp:sp modelId="{48CE0E45-D7F3-401F-9442-35CA8ACB3EC6}">
      <dsp:nvSpPr>
        <dsp:cNvPr id="0" name=""/>
        <dsp:cNvSpPr/>
      </dsp:nvSpPr>
      <dsp:spPr>
        <a:xfrm>
          <a:off x="4431044" y="475031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Put $12,000 down to hold lot</a:t>
          </a:r>
          <a:endParaRPr lang="en-US" sz="1800" kern="1200"/>
        </a:p>
      </dsp:txBody>
      <dsp:txXfrm>
        <a:off x="4458831" y="502818"/>
        <a:ext cx="1525650" cy="893160"/>
      </dsp:txXfrm>
    </dsp:sp>
    <dsp:sp modelId="{DCF2C9E8-2D23-4543-B3B7-2CCB4BE7186B}">
      <dsp:nvSpPr>
        <dsp:cNvPr id="0" name=""/>
        <dsp:cNvSpPr/>
      </dsp:nvSpPr>
      <dsp:spPr>
        <a:xfrm>
          <a:off x="6151417" y="753327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151417" y="831756"/>
        <a:ext cx="234653" cy="235285"/>
      </dsp:txXfrm>
    </dsp:sp>
    <dsp:sp modelId="{D5308AE8-B71A-45D7-B922-41ED817116F9}">
      <dsp:nvSpPr>
        <dsp:cNvPr id="0" name=""/>
        <dsp:cNvSpPr/>
      </dsp:nvSpPr>
      <dsp:spPr>
        <a:xfrm>
          <a:off x="6644759" y="475031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Secure financing</a:t>
          </a:r>
          <a:endParaRPr lang="en-US" sz="1800" kern="1200"/>
        </a:p>
      </dsp:txBody>
      <dsp:txXfrm>
        <a:off x="6672546" y="502818"/>
        <a:ext cx="1525650" cy="893160"/>
      </dsp:txXfrm>
    </dsp:sp>
    <dsp:sp modelId="{EEA858F8-87DE-4D68-A727-3C3000754128}">
      <dsp:nvSpPr>
        <dsp:cNvPr id="0" name=""/>
        <dsp:cNvSpPr/>
      </dsp:nvSpPr>
      <dsp:spPr>
        <a:xfrm rot="5400000">
          <a:off x="7267761" y="1534452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317728" y="1562914"/>
        <a:ext cx="235285" cy="234653"/>
      </dsp:txXfrm>
    </dsp:sp>
    <dsp:sp modelId="{C932A43E-C0C4-4B04-98F5-59166ECA3EFF}">
      <dsp:nvSpPr>
        <dsp:cNvPr id="0" name=""/>
        <dsp:cNvSpPr/>
      </dsp:nvSpPr>
      <dsp:spPr>
        <a:xfrm>
          <a:off x="6644759" y="205625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Customize house plans</a:t>
          </a:r>
          <a:endParaRPr lang="en-US" sz="1800" kern="1200"/>
        </a:p>
      </dsp:txBody>
      <dsp:txXfrm>
        <a:off x="6672546" y="2084043"/>
        <a:ext cx="1525650" cy="893160"/>
      </dsp:txXfrm>
    </dsp:sp>
    <dsp:sp modelId="{464EB842-DAB6-475D-A2B4-0D1A3683C34A}">
      <dsp:nvSpPr>
        <dsp:cNvPr id="0" name=""/>
        <dsp:cNvSpPr/>
      </dsp:nvSpPr>
      <dsp:spPr>
        <a:xfrm rot="10800000">
          <a:off x="6170391" y="2334551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6270957" y="2412980"/>
        <a:ext cx="234653" cy="235285"/>
      </dsp:txXfrm>
    </dsp:sp>
    <dsp:sp modelId="{D2ECE12A-7DE2-46C0-958C-6F065A6911CD}">
      <dsp:nvSpPr>
        <dsp:cNvPr id="0" name=""/>
        <dsp:cNvSpPr/>
      </dsp:nvSpPr>
      <dsp:spPr>
        <a:xfrm>
          <a:off x="4431044" y="205625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Hold pre-construction meeting</a:t>
          </a:r>
          <a:endParaRPr lang="en-US" sz="1800" kern="1200"/>
        </a:p>
      </dsp:txBody>
      <dsp:txXfrm>
        <a:off x="4458831" y="2084043"/>
        <a:ext cx="1525650" cy="893160"/>
      </dsp:txXfrm>
    </dsp:sp>
    <dsp:sp modelId="{C276A652-AB72-4FD6-92DB-186854107B89}">
      <dsp:nvSpPr>
        <dsp:cNvPr id="0" name=""/>
        <dsp:cNvSpPr/>
      </dsp:nvSpPr>
      <dsp:spPr>
        <a:xfrm rot="10800000">
          <a:off x="3956677" y="2334551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57243" y="2412980"/>
        <a:ext cx="234653" cy="235285"/>
      </dsp:txXfrm>
    </dsp:sp>
    <dsp:sp modelId="{4BCBDCB6-9D4C-4D3D-97A2-798D1FA6524C}">
      <dsp:nvSpPr>
        <dsp:cNvPr id="0" name=""/>
        <dsp:cNvSpPr/>
      </dsp:nvSpPr>
      <dsp:spPr>
        <a:xfrm>
          <a:off x="2217330" y="205625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Put down 10% of home (plus lot)</a:t>
          </a:r>
          <a:endParaRPr lang="en-US" sz="1800" kern="1200"/>
        </a:p>
      </dsp:txBody>
      <dsp:txXfrm>
        <a:off x="2245117" y="2084043"/>
        <a:ext cx="1525650" cy="893160"/>
      </dsp:txXfrm>
    </dsp:sp>
    <dsp:sp modelId="{F54E24E7-1A6D-40B4-83F5-B683B7E64F6A}">
      <dsp:nvSpPr>
        <dsp:cNvPr id="0" name=""/>
        <dsp:cNvSpPr/>
      </dsp:nvSpPr>
      <dsp:spPr>
        <a:xfrm rot="10800000">
          <a:off x="1742963" y="2334551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843529" y="2412980"/>
        <a:ext cx="234653" cy="235285"/>
      </dsp:txXfrm>
    </dsp:sp>
    <dsp:sp modelId="{A216A8C2-0498-43B3-9CDC-7209AC6D715E}">
      <dsp:nvSpPr>
        <dsp:cNvPr id="0" name=""/>
        <dsp:cNvSpPr/>
      </dsp:nvSpPr>
      <dsp:spPr>
        <a:xfrm>
          <a:off x="3616" y="205625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Hold pre-dig meeting</a:t>
          </a:r>
          <a:endParaRPr lang="en-US" sz="1800" kern="1200" dirty="0"/>
        </a:p>
      </dsp:txBody>
      <dsp:txXfrm>
        <a:off x="31403" y="2084043"/>
        <a:ext cx="1525650" cy="893160"/>
      </dsp:txXfrm>
    </dsp:sp>
    <dsp:sp modelId="{B1ECA443-25E0-4EE3-9385-3CEB02EEF692}">
      <dsp:nvSpPr>
        <dsp:cNvPr id="0" name=""/>
        <dsp:cNvSpPr/>
      </dsp:nvSpPr>
      <dsp:spPr>
        <a:xfrm rot="5400000">
          <a:off x="626618" y="3115676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676585" y="3144138"/>
        <a:ext cx="235285" cy="234653"/>
      </dsp:txXfrm>
    </dsp:sp>
    <dsp:sp modelId="{9B8F82D4-1151-4C54-B444-E2DBC79EAA8F}">
      <dsp:nvSpPr>
        <dsp:cNvPr id="0" name=""/>
        <dsp:cNvSpPr/>
      </dsp:nvSpPr>
      <dsp:spPr>
        <a:xfrm>
          <a:off x="3616" y="3637480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Hold four-way walk-through</a:t>
          </a:r>
          <a:endParaRPr lang="en-US" sz="1800" kern="1200" dirty="0"/>
        </a:p>
      </dsp:txBody>
      <dsp:txXfrm>
        <a:off x="31403" y="3665267"/>
        <a:ext cx="1525650" cy="893160"/>
      </dsp:txXfrm>
    </dsp:sp>
    <dsp:sp modelId="{3E8B07B0-6F74-417E-8398-CE729B9CF12D}">
      <dsp:nvSpPr>
        <dsp:cNvPr id="0" name=""/>
        <dsp:cNvSpPr/>
      </dsp:nvSpPr>
      <dsp:spPr>
        <a:xfrm>
          <a:off x="1723988" y="3915776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23988" y="3994205"/>
        <a:ext cx="234653" cy="235285"/>
      </dsp:txXfrm>
    </dsp:sp>
    <dsp:sp modelId="{EF30CDE0-528F-48B3-AB87-99C3D46D563E}">
      <dsp:nvSpPr>
        <dsp:cNvPr id="0" name=""/>
        <dsp:cNvSpPr/>
      </dsp:nvSpPr>
      <dsp:spPr>
        <a:xfrm>
          <a:off x="2217330" y="3637480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Hold final walk-through</a:t>
          </a:r>
          <a:endParaRPr lang="en-US" sz="1800" kern="1200"/>
        </a:p>
      </dsp:txBody>
      <dsp:txXfrm>
        <a:off x="2245117" y="3665267"/>
        <a:ext cx="1525650" cy="893160"/>
      </dsp:txXfrm>
    </dsp:sp>
    <dsp:sp modelId="{FF1CDDE9-6C36-4209-B019-8AE8A218BA8B}">
      <dsp:nvSpPr>
        <dsp:cNvPr id="0" name=""/>
        <dsp:cNvSpPr/>
      </dsp:nvSpPr>
      <dsp:spPr>
        <a:xfrm>
          <a:off x="3937702" y="3915776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37702" y="3994205"/>
        <a:ext cx="234653" cy="235285"/>
      </dsp:txXfrm>
    </dsp:sp>
    <dsp:sp modelId="{230C4FA9-2D55-401B-9B18-5B56732BF963}">
      <dsp:nvSpPr>
        <dsp:cNvPr id="0" name=""/>
        <dsp:cNvSpPr/>
      </dsp:nvSpPr>
      <dsp:spPr>
        <a:xfrm>
          <a:off x="4431044" y="3637480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Close on house</a:t>
          </a:r>
          <a:endParaRPr lang="en-US" sz="1800" kern="1200"/>
        </a:p>
      </dsp:txBody>
      <dsp:txXfrm>
        <a:off x="4458831" y="3665267"/>
        <a:ext cx="1525650" cy="8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30AC-FF23-4797-A867-F6CA516CDD1E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01B37-2AA9-4313-82AF-47E7560E7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VDusk.jpg"/>
          <p:cNvPicPr>
            <a:picLocks noChangeAspect="1"/>
          </p:cNvPicPr>
          <p:nvPr/>
        </p:nvPicPr>
        <p:blipFill>
          <a:blip r:embed="rId3"/>
          <a:srcRect r="1250"/>
          <a:stretch>
            <a:fillRect/>
          </a:stretch>
        </p:blipFill>
        <p:spPr>
          <a:xfrm>
            <a:off x="1562100" y="304800"/>
            <a:ext cx="6019800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066801"/>
          </a:xfrm>
        </p:spPr>
        <p:txBody>
          <a:bodyPr/>
          <a:lstStyle>
            <a:lvl1pPr algn="ctr">
              <a:defRPr sz="36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906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5943600" cy="365125"/>
          </a:xfrm>
        </p:spPr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-3352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5638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279161" y="1473437"/>
            <a:ext cx="2489675" cy="1524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6366617" y="1464891"/>
            <a:ext cx="2489675" cy="1524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VDusk.jpg"/>
          <p:cNvPicPr>
            <a:picLocks noChangeAspect="1"/>
          </p:cNvPicPr>
          <p:nvPr userDrawn="1"/>
        </p:nvPicPr>
        <p:blipFill>
          <a:blip r:embed="rId3"/>
          <a:srcRect r="1250"/>
          <a:stretch>
            <a:fillRect/>
          </a:stretch>
        </p:blipFill>
        <p:spPr>
          <a:xfrm>
            <a:off x="1562100" y="304800"/>
            <a:ext cx="6019800" cy="24892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 rot="5400000">
            <a:off x="-3352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5638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279161" y="1473437"/>
            <a:ext cx="2489675" cy="1524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 rot="5400000">
            <a:off x="6366617" y="1464891"/>
            <a:ext cx="2489675" cy="1524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4343400"/>
            <a:ext cx="914400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62484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0"/>
            <a:ext cx="88392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80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867400" cy="365125"/>
          </a:xfrm>
        </p:spPr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-3352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5638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867400" cy="365125"/>
          </a:xfrm>
        </p:spPr>
        <p:txBody>
          <a:bodyPr/>
          <a:lstStyle/>
          <a:p>
            <a:r>
              <a:rPr lang="en-US" smtClean="0"/>
              <a:t>Bella Vista Subdivision, Mountain Peak Homes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400" y="0"/>
            <a:ext cx="88392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Autofit/>
          </a:bodyPr>
          <a:lstStyle>
            <a:lvl1pPr>
              <a:defRPr sz="2800"/>
            </a:lvl1pPr>
            <a:lvl2pPr marL="631825" indent="-290513">
              <a:defRPr sz="2400"/>
            </a:lvl2pPr>
            <a:lvl3pPr marL="914400" indent="-230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 marL="631825" indent="-290513">
              <a:defRPr sz="2400"/>
            </a:lvl2pPr>
            <a:lvl3pPr marL="914400" indent="-230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867400" cy="365125"/>
          </a:xfrm>
        </p:spPr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84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-3352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5638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791200" cy="365125"/>
          </a:xfrm>
        </p:spPr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867400" cy="365125"/>
          </a:xfrm>
        </p:spPr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2484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-3352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5638800" y="3352800"/>
            <a:ext cx="6858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86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CA785AD-78AC-424F-9AEA-F6F93A0D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Your Future with</a:t>
            </a:r>
            <a:br>
              <a:rPr lang="en-US" dirty="0" smtClean="0"/>
            </a:br>
            <a:r>
              <a:rPr lang="en-US" dirty="0" smtClean="0"/>
              <a:t>Mountain Peak Homes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Corinne T. Moritz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343400"/>
            <a:ext cx="914400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248400"/>
            <a:ext cx="9144000" cy="76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917"/>
    </mc:Choice>
    <mc:Fallback>
      <p:transition spd="slow" advClick="0" advTm="1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dirty="0" smtClean="0"/>
              <a:t>Make sure you have all your financing in order.</a:t>
            </a:r>
          </a:p>
          <a:p>
            <a:pPr marL="514350" indent="-514350"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dirty="0" smtClean="0"/>
              <a:t>Carefully check </a:t>
            </a:r>
            <a:r>
              <a:rPr lang="en-US" i="1" dirty="0" smtClean="0"/>
              <a:t>everything</a:t>
            </a:r>
            <a:r>
              <a:rPr lang="en-US" dirty="0" smtClean="0"/>
              <a:t> during the four-way walkthrough and the final walkthrough.</a:t>
            </a:r>
          </a:p>
          <a:p>
            <a:pPr marL="514350" indent="-514350"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dirty="0" smtClean="0"/>
              <a:t>Hire an independent home inspector.</a:t>
            </a:r>
          </a:p>
          <a:p>
            <a:pPr marL="514350" indent="-514350"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dirty="0" smtClean="0"/>
              <a:t>Make sure you understand the Mountain Peak Homes warranty.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You Close on Your Home</a:t>
            </a:r>
            <a:endParaRPr lang="en-US" dirty="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34400" y="86165"/>
            <a:ext cx="4572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76800" cy="4983163"/>
          </a:xfrm>
        </p:spPr>
        <p:txBody>
          <a:bodyPr/>
          <a:lstStyle/>
          <a:p>
            <a:r>
              <a:rPr lang="en-US" dirty="0" smtClean="0"/>
              <a:t>Contact:</a:t>
            </a:r>
          </a:p>
          <a:p>
            <a:pPr lvl="1"/>
            <a:r>
              <a:rPr lang="en-US" dirty="0" smtClean="0"/>
              <a:t>Corinne T. Moritz</a:t>
            </a:r>
          </a:p>
          <a:p>
            <a:pPr lvl="1"/>
            <a:r>
              <a:rPr lang="en-US" dirty="0" smtClean="0"/>
              <a:t>Mountain Peak Homes</a:t>
            </a:r>
          </a:p>
          <a:p>
            <a:pPr lvl="1"/>
            <a:r>
              <a:rPr lang="en-US" dirty="0" smtClean="0"/>
              <a:t>8828 West </a:t>
            </a:r>
            <a:r>
              <a:rPr lang="en-US" dirty="0" err="1" smtClean="0"/>
              <a:t>Rimrock</a:t>
            </a:r>
            <a:r>
              <a:rPr lang="en-US" dirty="0" smtClean="0"/>
              <a:t> Road</a:t>
            </a:r>
          </a:p>
          <a:p>
            <a:pPr lvl="1"/>
            <a:r>
              <a:rPr lang="en-US" dirty="0" smtClean="0"/>
              <a:t>Billings, MT 59107</a:t>
            </a:r>
          </a:p>
          <a:p>
            <a:pPr lvl="1"/>
            <a:r>
              <a:rPr lang="en-US" dirty="0" smtClean="0"/>
              <a:t>Office 406-555-8828</a:t>
            </a:r>
          </a:p>
          <a:p>
            <a:pPr lvl="1"/>
            <a:r>
              <a:rPr lang="en-US" dirty="0" smtClean="0"/>
              <a:t>Cell 406-555-1739</a:t>
            </a:r>
          </a:p>
          <a:p>
            <a:pPr lvl="1"/>
            <a:r>
              <a:rPr lang="en-US" dirty="0" smtClean="0"/>
              <a:t>www.mountainpeakhomes.com</a:t>
            </a:r>
            <a:endParaRPr lang="en-US" dirty="0"/>
          </a:p>
        </p:txBody>
      </p:sp>
      <p:pic>
        <p:nvPicPr>
          <p:cNvPr id="7" name="Content Placeholder 6" descr="Corr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295400"/>
            <a:ext cx="3657600" cy="46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82000" y="86165"/>
            <a:ext cx="6096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714"/>
    </mc:Choice>
    <mc:Fallback>
      <p:transition spd="slow" advClick="0" advTm="97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VHome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929" y="1514475"/>
            <a:ext cx="7984671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Yourself in One of Our Homes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756"/>
    </mc:Choice>
    <mc:Fallback>
      <p:transition spd="slow" advClick="0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3886200" cy="1524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Bella Vista Subdivision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Ktch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352800"/>
            <a:ext cx="2814954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VDusk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68" y="1934307"/>
            <a:ext cx="2940886" cy="133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4"/>
            <a:ext cx="4089533" cy="5714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87270" y="2362200"/>
            <a:ext cx="923330" cy="250401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vert="vert" wrap="none" lIns="182880" rIns="182880" rtlCol="0">
            <a:spAutoFit/>
          </a:bodyPr>
          <a:lstStyle/>
          <a:p>
            <a:r>
              <a:rPr lang="en-US" dirty="0" smtClean="0"/>
              <a:t>Prices for lots range from </a:t>
            </a:r>
          </a:p>
          <a:p>
            <a:r>
              <a:rPr lang="en-US" dirty="0" smtClean="0"/>
              <a:t>$250,000 to $325,000</a:t>
            </a:r>
            <a:endParaRPr lang="en-US" dirty="0"/>
          </a:p>
        </p:txBody>
      </p:sp>
      <p:sp>
        <p:nvSpPr>
          <p:cNvPr id="3" name="Line Callout 1 2"/>
          <p:cNvSpPr/>
          <p:nvPr/>
        </p:nvSpPr>
        <p:spPr>
          <a:xfrm>
            <a:off x="7234535" y="86165"/>
            <a:ext cx="914400" cy="612648"/>
          </a:xfrm>
          <a:prstGeom prst="borderCallout1">
            <a:avLst>
              <a:gd name="adj1" fmla="val 51280"/>
              <a:gd name="adj2" fmla="val -1923"/>
              <a:gd name="adj3" fmla="val 114413"/>
              <a:gd name="adj4" fmla="val -140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 Home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82000" y="86165"/>
            <a:ext cx="6096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769"/>
    </mc:Choice>
    <mc:Fallback>
      <p:transition spd="slow" advClick="0" advTm="19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your needs</a:t>
            </a:r>
          </a:p>
          <a:p>
            <a:r>
              <a:rPr lang="en-US" dirty="0" smtClean="0"/>
              <a:t>Assess your price range</a:t>
            </a:r>
          </a:p>
          <a:p>
            <a:r>
              <a:rPr lang="en-US" dirty="0" smtClean="0"/>
              <a:t>Look in </a:t>
            </a:r>
            <a:r>
              <a:rPr lang="en-US" i="1" dirty="0" smtClean="0"/>
              <a:t>Catalog of Homes</a:t>
            </a:r>
          </a:p>
          <a:p>
            <a:r>
              <a:rPr lang="en-US" dirty="0" smtClean="0"/>
              <a:t>Find a home in your price range</a:t>
            </a:r>
          </a:p>
          <a:p>
            <a:r>
              <a:rPr lang="en-US" dirty="0" smtClean="0"/>
              <a:t>Visit a model home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Home Design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82000" y="86165"/>
            <a:ext cx="6096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MS90043105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59"/>
    </mc:Choice>
    <mc:Fallback>
      <p:transition spd="slow" advClick="0" advTm="9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Purchasing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228436"/>
              </p:ext>
            </p:extLst>
          </p:nvPr>
        </p:nvGraphicFramePr>
        <p:xfrm>
          <a:off x="457200" y="1143000"/>
          <a:ext cx="8229600" cy="506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Lakkalatribe\AppData\Local\Microsoft\Windows\Temporary Internet Files\Content.IE5\3ZJXW2C1\MM900236543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647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82000" y="86165"/>
            <a:ext cx="6096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268"/>
    </mc:Choice>
    <mc:Fallback>
      <p:transition spd="slow" advClick="0" advTm="14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A7A71A-C1F4-4B88-91FB-676F959A0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4A7A71A-C1F4-4B88-91FB-676F959A0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D480A5-EA72-4216-BEA6-0FEAED81A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A9D480A5-EA72-4216-BEA6-0FEAED81A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C6A9B-5BDB-4776-8609-31F16C83C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97C6A9B-5BDB-4776-8609-31F16C83C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0AAE1A-3A3B-46BE-B9F3-9F86DD540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A0AAE1A-3A3B-46BE-B9F3-9F86DD540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CE0E45-D7F3-401F-9442-35CA8ACB3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8CE0E45-D7F3-401F-9442-35CA8ACB3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F2C9E8-2D23-4543-B3B7-2CCB4BE71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DCF2C9E8-2D23-4543-B3B7-2CCB4BE71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308AE8-B71A-45D7-B922-41ED81711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5308AE8-B71A-45D7-B922-41ED81711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858F8-87DE-4D68-A727-3C3000754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EA858F8-87DE-4D68-A727-3C3000754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32A43E-C0C4-4B04-98F5-59166ECA3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932A43E-C0C4-4B04-98F5-59166ECA3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4EB842-DAB6-475D-A2B4-0D1A3683C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464EB842-DAB6-475D-A2B4-0D1A3683C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CE12A-7DE2-46C0-958C-6F065A691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2ECE12A-7DE2-46C0-958C-6F065A691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76A652-AB72-4FD6-92DB-186854107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C276A652-AB72-4FD6-92DB-186854107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CBDCB6-9D4C-4D3D-97A2-798D1FA6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4BCBDCB6-9D4C-4D3D-97A2-798D1FA65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E24E7-1A6D-40B4-83F5-B683B7E64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54E24E7-1A6D-40B4-83F5-B683B7E64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6A8C2-0498-43B3-9CDC-7209AC6D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A216A8C2-0498-43B3-9CDC-7209AC6D7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ECA443-25E0-4EE3-9385-3CEB02EEF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B1ECA443-25E0-4EE3-9385-3CEB02EEF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8F82D4-1151-4C54-B444-E2DBC79EA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9B8F82D4-1151-4C54-B444-E2DBC79EA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8B07B0-6F74-417E-8398-CE729B9CF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3E8B07B0-6F74-417E-8398-CE729B9CF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30CDE0-528F-48B3-AB87-99C3D46D5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EF30CDE0-528F-48B3-AB87-99C3D46D5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1CDDE9-6C36-4209-B019-8AE8A218B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FF1CDDE9-6C36-4209-B019-8AE8A218B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0C4FA9-2D55-401B-9B18-5B56732BF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230C4FA9-2D55-401B-9B18-5B56732BF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Dig hole</a:t>
            </a:r>
          </a:p>
          <a:p>
            <a:r>
              <a:rPr lang="en-US" smtClean="0"/>
              <a:t>Pour footings and foundation</a:t>
            </a:r>
          </a:p>
          <a:p>
            <a:r>
              <a:rPr lang="en-US" smtClean="0"/>
              <a:t>Do framing</a:t>
            </a:r>
          </a:p>
          <a:p>
            <a:r>
              <a:rPr lang="en-US" smtClean="0"/>
              <a:t>Install windows and outer doors</a:t>
            </a:r>
          </a:p>
          <a:p>
            <a:r>
              <a:rPr lang="en-US" smtClean="0"/>
              <a:t>Pour driveway, sidewalk, porch cement</a:t>
            </a:r>
            <a:endParaRPr lang="en-US" dirty="0" smtClean="0"/>
          </a:p>
        </p:txBody>
      </p:sp>
      <p:pic>
        <p:nvPicPr>
          <p:cNvPr id="16" name="Content Placeholder 15" descr="Fndt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8814" y="1143000"/>
            <a:ext cx="3737372" cy="498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Phase 1</a:t>
            </a:r>
            <a:endParaRPr lang="en-US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82000" y="86165"/>
            <a:ext cx="6096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802"/>
    </mc:Choice>
    <mc:Fallback>
      <p:transition spd="slow" advClick="0" advTm="680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Building Phase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Rough-in HVAC</a:t>
            </a:r>
          </a:p>
          <a:p>
            <a:r>
              <a:rPr lang="en-US" dirty="0" smtClean="0"/>
              <a:t>Rough-in plumbing</a:t>
            </a:r>
          </a:p>
          <a:p>
            <a:r>
              <a:rPr lang="en-US" dirty="0" smtClean="0"/>
              <a:t>Rough-in electrical</a:t>
            </a:r>
          </a:p>
          <a:p>
            <a:r>
              <a:rPr lang="en-US" dirty="0" smtClean="0"/>
              <a:t>Install roofing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6" descr="Plmb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8814" y="1143000"/>
            <a:ext cx="3737372" cy="498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82000" y="162361"/>
            <a:ext cx="6096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902"/>
    </mc:Choice>
    <mc:Fallback>
      <p:transition spd="slow" advClick="0" advTm="49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Install drywall, tape, mud</a:t>
            </a:r>
          </a:p>
          <a:p>
            <a:r>
              <a:rPr lang="en-US" dirty="0" smtClean="0"/>
              <a:t>Install railings and banisters</a:t>
            </a:r>
          </a:p>
          <a:p>
            <a:r>
              <a:rPr lang="en-US" dirty="0" smtClean="0"/>
              <a:t>Install moldings and casings</a:t>
            </a:r>
          </a:p>
          <a:p>
            <a:r>
              <a:rPr lang="en-US" dirty="0" smtClean="0"/>
              <a:t>Install cabinets, countertops, sinks</a:t>
            </a:r>
          </a:p>
        </p:txBody>
      </p:sp>
      <p:pic>
        <p:nvPicPr>
          <p:cNvPr id="10" name="Content Placeholder 9" descr="DryWa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8814" y="1143000"/>
            <a:ext cx="3737372" cy="498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Building Phase 3</a:t>
            </a:r>
            <a:endParaRPr lang="en-US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82000" y="86165"/>
            <a:ext cx="6096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363"/>
    </mc:Choice>
    <mc:Fallback>
      <p:transition spd="slow" advClick="0" advTm="636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Install soffit, gutters, drains</a:t>
            </a:r>
          </a:p>
          <a:p>
            <a:r>
              <a:rPr lang="en-US" dirty="0" smtClean="0"/>
              <a:t>Finish exterior brick, stucco, and/or stone</a:t>
            </a:r>
          </a:p>
          <a:p>
            <a:r>
              <a:rPr lang="en-US" dirty="0" smtClean="0"/>
              <a:t>Install inner doors</a:t>
            </a:r>
          </a:p>
          <a:p>
            <a:r>
              <a:rPr lang="en-US" dirty="0" smtClean="0"/>
              <a:t>Finish work on HVAC, plumbing, electrical</a:t>
            </a:r>
          </a:p>
          <a:p>
            <a:r>
              <a:rPr lang="en-US" dirty="0" smtClean="0"/>
              <a:t>Install flooring</a:t>
            </a:r>
          </a:p>
          <a:p>
            <a:r>
              <a:rPr lang="en-US" dirty="0" smtClean="0"/>
              <a:t>Paint and varnish</a:t>
            </a:r>
          </a:p>
          <a:p>
            <a:r>
              <a:rPr lang="en-US" dirty="0" smtClean="0"/>
              <a:t>Install lighting</a:t>
            </a:r>
          </a:p>
        </p:txBody>
      </p:sp>
      <p:pic>
        <p:nvPicPr>
          <p:cNvPr id="22" name="Content Placeholder 21" descr="BrickWr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25734"/>
            <a:ext cx="4038600" cy="4217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Bella Vista Subdivision, Mountain Peak Homes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5AD-78AC-424F-9AEA-F6F93A0DBC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Phase 4</a:t>
            </a:r>
            <a:endParaRPr lang="en-US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82000" y="86165"/>
            <a:ext cx="609600" cy="523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651"/>
    </mc:Choice>
    <mc:Fallback>
      <p:transition spd="slow" advClick="0" advTm="765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MP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MPTheme</Template>
  <TotalTime>10318</TotalTime>
  <Words>353</Words>
  <Application>Microsoft Office PowerPoint</Application>
  <PresentationFormat>On-screen Show (4:3)</PresentationFormat>
  <Paragraphs>85</Paragraphs>
  <Slides>11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MPTheme</vt:lpstr>
      <vt:lpstr>Building Your Future with Mountain Peak Homes</vt:lpstr>
      <vt:lpstr>See Yourself in One of Our Homes</vt:lpstr>
      <vt:lpstr>Bella Vista Subdivision</vt:lpstr>
      <vt:lpstr>Selecting a Home Design</vt:lpstr>
      <vt:lpstr>The Purchasing Process</vt:lpstr>
      <vt:lpstr>Building Phase 1</vt:lpstr>
      <vt:lpstr>Building Phase 2</vt:lpstr>
      <vt:lpstr>Building Phase 3</vt:lpstr>
      <vt:lpstr>Building Phase 4</vt:lpstr>
      <vt:lpstr>Before You Close on Your Home</vt:lpstr>
      <vt:lpstr>For More Information</vt:lpstr>
      <vt:lpstr>Alternate Presentation</vt:lpstr>
    </vt:vector>
  </TitlesOfParts>
  <Company>Zimtech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Bella Vista Development Nelson Homes</dc:title>
  <dc:creator>Scott Zimmerman</dc:creator>
  <cp:lastModifiedBy>Tabatha Lakkala</cp:lastModifiedBy>
  <cp:revision>305</cp:revision>
  <dcterms:created xsi:type="dcterms:W3CDTF">2007-04-15T15:41:56Z</dcterms:created>
  <dcterms:modified xsi:type="dcterms:W3CDTF">2013-02-04T07:42:07Z</dcterms:modified>
</cp:coreProperties>
</file>